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6" r:id="rId4"/>
    <p:sldId id="258" r:id="rId5"/>
    <p:sldId id="259" r:id="rId6"/>
    <p:sldId id="264" r:id="rId7"/>
    <p:sldId id="260" r:id="rId8"/>
    <p:sldId id="261" r:id="rId9"/>
    <p:sldId id="262" r:id="rId10"/>
    <p:sldId id="263" r:id="rId11"/>
    <p:sldId id="265" r:id="rId12"/>
    <p:sldId id="267" r:id="rId13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D7AA20E-50AD-4635-9EC5-5AB772FE559A}" v="26" dt="2026-02-27T09:37:39.084"/>
    <p1510:client id="{F90BB8D7-3BCE-4B11-8A2A-E5EE0CF3A7A6}" v="113" dt="2026-02-27T10:15:31.7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5" d="100"/>
          <a:sy n="135" d="100"/>
        </p:scale>
        <p:origin x="92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直輝 津田" userId="202715ae22407d59" providerId="LiveId" clId="{AE38DC39-DE63-42B1-BFF0-B82CEA500A76}"/>
    <pc:docChg chg="undo custSel addSld modSld sldOrd">
      <pc:chgData name="直輝 津田" userId="202715ae22407d59" providerId="LiveId" clId="{AE38DC39-DE63-42B1-BFF0-B82CEA500A76}" dt="2026-02-27T10:22:35.271" v="529" actId="1076"/>
      <pc:docMkLst>
        <pc:docMk/>
      </pc:docMkLst>
      <pc:sldChg chg="addSp delSp modSp mod">
        <pc:chgData name="直輝 津田" userId="202715ae22407d59" providerId="LiveId" clId="{AE38DC39-DE63-42B1-BFF0-B82CEA500A76}" dt="2026-02-27T10:22:35.271" v="529" actId="1076"/>
        <pc:sldMkLst>
          <pc:docMk/>
          <pc:sldMk cId="0" sldId="260"/>
        </pc:sldMkLst>
        <pc:spChg chg="mod">
          <ac:chgData name="直輝 津田" userId="202715ae22407d59" providerId="LiveId" clId="{AE38DC39-DE63-42B1-BFF0-B82CEA500A76}" dt="2026-02-27T09:38:58.434" v="282" actId="20577"/>
          <ac:spMkLst>
            <pc:docMk/>
            <pc:sldMk cId="0" sldId="260"/>
            <ac:spMk id="2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8:59:27.718" v="6" actId="1076"/>
          <ac:spMkLst>
            <pc:docMk/>
            <pc:sldMk cId="0" sldId="260"/>
            <ac:spMk id="4" creationId="{00000000-0000-0000-0000-000000000000}"/>
          </ac:spMkLst>
        </pc:spChg>
        <pc:spChg chg="add mod">
          <ac:chgData name="直輝 津田" userId="202715ae22407d59" providerId="LiveId" clId="{AE38DC39-DE63-42B1-BFF0-B82CEA500A76}" dt="2026-02-27T08:59:40.375" v="7" actId="1076"/>
          <ac:spMkLst>
            <pc:docMk/>
            <pc:sldMk cId="0" sldId="260"/>
            <ac:spMk id="5" creationId="{6460007F-BBC8-3FE7-CBD4-E64F4E41F3D0}"/>
          </ac:spMkLst>
        </pc:spChg>
        <pc:spChg chg="mod">
          <ac:chgData name="直輝 津田" userId="202715ae22407d59" providerId="LiveId" clId="{AE38DC39-DE63-42B1-BFF0-B82CEA500A76}" dt="2026-02-27T09:01:04.210" v="61" actId="20577"/>
          <ac:spMkLst>
            <pc:docMk/>
            <pc:sldMk cId="0" sldId="260"/>
            <ac:spMk id="6" creationId="{00000000-0000-0000-0000-000000000000}"/>
          </ac:spMkLst>
        </pc:spChg>
        <pc:picChg chg="add mod">
          <ac:chgData name="直輝 津田" userId="202715ae22407d59" providerId="LiveId" clId="{AE38DC39-DE63-42B1-BFF0-B82CEA500A76}" dt="2026-02-27T10:22:35.271" v="529" actId="1076"/>
          <ac:picMkLst>
            <pc:docMk/>
            <pc:sldMk cId="0" sldId="260"/>
            <ac:picMk id="8" creationId="{C8E62C0D-977F-3793-7B96-7E809C0D39B2}"/>
          </ac:picMkLst>
        </pc:picChg>
        <pc:picChg chg="del mod">
          <ac:chgData name="直輝 津田" userId="202715ae22407d59" providerId="LiveId" clId="{AE38DC39-DE63-42B1-BFF0-B82CEA500A76}" dt="2026-02-27T10:21:10.338" v="522" actId="478"/>
          <ac:picMkLst>
            <pc:docMk/>
            <pc:sldMk cId="0" sldId="260"/>
            <ac:picMk id="11" creationId="{E1FAA60E-092F-A05E-48FF-5EA996A7480F}"/>
          </ac:picMkLst>
        </pc:picChg>
      </pc:sldChg>
      <pc:sldChg chg="addSp delSp modSp mod">
        <pc:chgData name="直輝 津田" userId="202715ae22407d59" providerId="LiveId" clId="{AE38DC39-DE63-42B1-BFF0-B82CEA500A76}" dt="2026-02-27T09:39:04.027" v="285" actId="20577"/>
        <pc:sldMkLst>
          <pc:docMk/>
          <pc:sldMk cId="0" sldId="261"/>
        </pc:sldMkLst>
        <pc:spChg chg="mod">
          <ac:chgData name="直輝 津田" userId="202715ae22407d59" providerId="LiveId" clId="{AE38DC39-DE63-42B1-BFF0-B82CEA500A76}" dt="2026-02-27T09:39:04.027" v="285" actId="20577"/>
          <ac:spMkLst>
            <pc:docMk/>
            <pc:sldMk cId="0" sldId="261"/>
            <ac:spMk id="2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9:36:22.532" v="254" actId="14100"/>
          <ac:spMkLst>
            <pc:docMk/>
            <pc:sldMk cId="0" sldId="261"/>
            <ac:spMk id="4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9:36:24.395" v="255" actId="14100"/>
          <ac:spMkLst>
            <pc:docMk/>
            <pc:sldMk cId="0" sldId="261"/>
            <ac:spMk id="5" creationId="{00000000-0000-0000-0000-000000000000}"/>
          </ac:spMkLst>
        </pc:spChg>
        <pc:spChg chg="add del mod">
          <ac:chgData name="直輝 津田" userId="202715ae22407d59" providerId="LiveId" clId="{AE38DC39-DE63-42B1-BFF0-B82CEA500A76}" dt="2026-02-27T09:31:44.687" v="86" actId="478"/>
          <ac:spMkLst>
            <pc:docMk/>
            <pc:sldMk cId="0" sldId="261"/>
            <ac:spMk id="6" creationId="{DDA53D19-8392-1A87-AC61-A0E736CE1268}"/>
          </ac:spMkLst>
        </pc:spChg>
        <pc:spChg chg="add mod">
          <ac:chgData name="直輝 津田" userId="202715ae22407d59" providerId="LiveId" clId="{AE38DC39-DE63-42B1-BFF0-B82CEA500A76}" dt="2026-02-27T09:33:50.961" v="98" actId="207"/>
          <ac:spMkLst>
            <pc:docMk/>
            <pc:sldMk cId="0" sldId="261"/>
            <ac:spMk id="7" creationId="{575CF6A5-4BE5-2C85-41CB-ECD7B05B6542}"/>
          </ac:spMkLst>
        </pc:spChg>
        <pc:picChg chg="mod">
          <ac:chgData name="直輝 津田" userId="202715ae22407d59" providerId="LiveId" clId="{AE38DC39-DE63-42B1-BFF0-B82CEA500A76}" dt="2026-02-27T09:32:05.941" v="90" actId="1076"/>
          <ac:picMkLst>
            <pc:docMk/>
            <pc:sldMk cId="0" sldId="261"/>
            <ac:picMk id="11" creationId="{2914BE34-6FAE-54A8-AA08-D81836B3AA63}"/>
          </ac:picMkLst>
        </pc:picChg>
      </pc:sldChg>
      <pc:sldChg chg="addSp modSp mod">
        <pc:chgData name="直輝 津田" userId="202715ae22407d59" providerId="LiveId" clId="{AE38DC39-DE63-42B1-BFF0-B82CEA500A76}" dt="2026-02-27T09:39:08.986" v="288" actId="20577"/>
        <pc:sldMkLst>
          <pc:docMk/>
          <pc:sldMk cId="0" sldId="262"/>
        </pc:sldMkLst>
        <pc:spChg chg="mod">
          <ac:chgData name="直輝 津田" userId="202715ae22407d59" providerId="LiveId" clId="{AE38DC39-DE63-42B1-BFF0-B82CEA500A76}" dt="2026-02-27T09:39:08.986" v="288" actId="20577"/>
          <ac:spMkLst>
            <pc:docMk/>
            <pc:sldMk cId="0" sldId="262"/>
            <ac:spMk id="2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9:38:08.842" v="271" actId="1076"/>
          <ac:spMkLst>
            <pc:docMk/>
            <pc:sldMk cId="0" sldId="262"/>
            <ac:spMk id="4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9:38:05.917" v="270" actId="1076"/>
          <ac:spMkLst>
            <pc:docMk/>
            <pc:sldMk cId="0" sldId="262"/>
            <ac:spMk id="5" creationId="{00000000-0000-0000-0000-000000000000}"/>
          </ac:spMkLst>
        </pc:spChg>
        <pc:spChg chg="mod">
          <ac:chgData name="直輝 津田" userId="202715ae22407d59" providerId="LiveId" clId="{AE38DC39-DE63-42B1-BFF0-B82CEA500A76}" dt="2026-02-27T09:38:05.917" v="270" actId="1076"/>
          <ac:spMkLst>
            <pc:docMk/>
            <pc:sldMk cId="0" sldId="262"/>
            <ac:spMk id="6" creationId="{00000000-0000-0000-0000-000000000000}"/>
          </ac:spMkLst>
        </pc:spChg>
        <pc:spChg chg="add mod">
          <ac:chgData name="直輝 津田" userId="202715ae22407d59" providerId="LiveId" clId="{AE38DC39-DE63-42B1-BFF0-B82CEA500A76}" dt="2026-02-27T09:37:51.049" v="268" actId="14100"/>
          <ac:spMkLst>
            <pc:docMk/>
            <pc:sldMk cId="0" sldId="262"/>
            <ac:spMk id="7" creationId="{FFAC237F-41F4-E3D4-A591-42675E0860A6}"/>
          </ac:spMkLst>
        </pc:spChg>
        <pc:picChg chg="mod">
          <ac:chgData name="直輝 津田" userId="202715ae22407d59" providerId="LiveId" clId="{AE38DC39-DE63-42B1-BFF0-B82CEA500A76}" dt="2026-02-27T09:38:05.917" v="270" actId="1076"/>
          <ac:picMkLst>
            <pc:docMk/>
            <pc:sldMk cId="0" sldId="262"/>
            <ac:picMk id="9" creationId="{F5D16F15-CF7E-1103-7CF0-BCDFAB769502}"/>
          </ac:picMkLst>
        </pc:picChg>
      </pc:sldChg>
      <pc:sldChg chg="modSp mod ord">
        <pc:chgData name="直輝 津田" userId="202715ae22407d59" providerId="LiveId" clId="{AE38DC39-DE63-42B1-BFF0-B82CEA500A76}" dt="2026-02-27T09:38:53.115" v="279" actId="20577"/>
        <pc:sldMkLst>
          <pc:docMk/>
          <pc:sldMk cId="0" sldId="264"/>
        </pc:sldMkLst>
        <pc:spChg chg="mod">
          <ac:chgData name="直輝 津田" userId="202715ae22407d59" providerId="LiveId" clId="{AE38DC39-DE63-42B1-BFF0-B82CEA500A76}" dt="2026-02-27T09:38:53.115" v="279" actId="20577"/>
          <ac:spMkLst>
            <pc:docMk/>
            <pc:sldMk cId="0" sldId="264"/>
            <ac:spMk id="2" creationId="{00000000-0000-0000-0000-000000000000}"/>
          </ac:spMkLst>
        </pc:spChg>
      </pc:sldChg>
      <pc:sldChg chg="modSp mod">
        <pc:chgData name="直輝 津田" userId="202715ae22407d59" providerId="LiveId" clId="{AE38DC39-DE63-42B1-BFF0-B82CEA500A76}" dt="2026-02-27T09:47:21.914" v="330" actId="20577"/>
        <pc:sldMkLst>
          <pc:docMk/>
          <pc:sldMk cId="0" sldId="265"/>
        </pc:sldMkLst>
        <pc:spChg chg="mod">
          <ac:chgData name="直輝 津田" userId="202715ae22407d59" providerId="LiveId" clId="{AE38DC39-DE63-42B1-BFF0-B82CEA500A76}" dt="2026-02-27T09:39:14.666" v="291" actId="20577"/>
          <ac:spMkLst>
            <pc:docMk/>
            <pc:sldMk cId="0" sldId="265"/>
            <ac:spMk id="2" creationId="{00000000-0000-0000-0000-000000000000}"/>
          </ac:spMkLst>
        </pc:spChg>
        <pc:graphicFrameChg chg="modGraphic">
          <ac:chgData name="直輝 津田" userId="202715ae22407d59" providerId="LiveId" clId="{AE38DC39-DE63-42B1-BFF0-B82CEA500A76}" dt="2026-02-27T09:47:21.914" v="330" actId="20577"/>
          <ac:graphicFrameMkLst>
            <pc:docMk/>
            <pc:sldMk cId="0" sldId="265"/>
            <ac:graphicFrameMk id="11" creationId="{00000000-0000-0000-0000-000000000000}"/>
          </ac:graphicFrameMkLst>
        </pc:graphicFrameChg>
      </pc:sldChg>
      <pc:sldChg chg="addSp delSp modSp add mod">
        <pc:chgData name="直輝 津田" userId="202715ae22407d59" providerId="LiveId" clId="{AE38DC39-DE63-42B1-BFF0-B82CEA500A76}" dt="2026-02-27T10:15:19.320" v="521"/>
        <pc:sldMkLst>
          <pc:docMk/>
          <pc:sldMk cId="3385546279" sldId="267"/>
        </pc:sldMkLst>
        <pc:spChg chg="del mod">
          <ac:chgData name="直輝 津田" userId="202715ae22407d59" providerId="LiveId" clId="{AE38DC39-DE63-42B1-BFF0-B82CEA500A76}" dt="2026-02-27T09:40:38.968" v="295" actId="478"/>
          <ac:spMkLst>
            <pc:docMk/>
            <pc:sldMk cId="3385546279" sldId="267"/>
            <ac:spMk id="2" creationId="{7F757E62-C2E7-08A9-1303-4FB342B9B1B6}"/>
          </ac:spMkLst>
        </pc:spChg>
        <pc:spChg chg="del">
          <ac:chgData name="直輝 津田" userId="202715ae22407d59" providerId="LiveId" clId="{AE38DC39-DE63-42B1-BFF0-B82CEA500A76}" dt="2026-02-27T09:40:31.763" v="293" actId="478"/>
          <ac:spMkLst>
            <pc:docMk/>
            <pc:sldMk cId="3385546279" sldId="267"/>
            <ac:spMk id="3" creationId="{315B2313-892A-3FB8-D09F-B39DBD3E7EBC}"/>
          </ac:spMkLst>
        </pc:spChg>
        <pc:spChg chg="del">
          <ac:chgData name="直輝 津田" userId="202715ae22407d59" providerId="LiveId" clId="{AE38DC39-DE63-42B1-BFF0-B82CEA500A76}" dt="2026-02-27T09:40:31.763" v="293" actId="478"/>
          <ac:spMkLst>
            <pc:docMk/>
            <pc:sldMk cId="3385546279" sldId="267"/>
            <ac:spMk id="5" creationId="{DCF996B9-7B84-6167-DE48-A8EBFAC69BC2}"/>
          </ac:spMkLst>
        </pc:spChg>
        <pc:spChg chg="del">
          <ac:chgData name="直輝 津田" userId="202715ae22407d59" providerId="LiveId" clId="{AE38DC39-DE63-42B1-BFF0-B82CEA500A76}" dt="2026-02-27T09:40:31.763" v="293" actId="478"/>
          <ac:spMkLst>
            <pc:docMk/>
            <pc:sldMk cId="3385546279" sldId="267"/>
            <ac:spMk id="6" creationId="{B4B61BCC-9929-702F-0DAB-1ED10F4D7318}"/>
          </ac:spMkLst>
        </pc:spChg>
        <pc:spChg chg="del">
          <ac:chgData name="直輝 津田" userId="202715ae22407d59" providerId="LiveId" clId="{AE38DC39-DE63-42B1-BFF0-B82CEA500A76}" dt="2026-02-27T09:40:31.763" v="293" actId="478"/>
          <ac:spMkLst>
            <pc:docMk/>
            <pc:sldMk cId="3385546279" sldId="267"/>
            <ac:spMk id="7" creationId="{D8858FD3-5B94-36D4-65CE-3EEFAA907574}"/>
          </ac:spMkLst>
        </pc:spChg>
        <pc:graphicFrameChg chg="del">
          <ac:chgData name="直輝 津田" userId="202715ae22407d59" providerId="LiveId" clId="{AE38DC39-DE63-42B1-BFF0-B82CEA500A76}" dt="2026-02-27T09:40:31.763" v="293" actId="478"/>
          <ac:graphicFrameMkLst>
            <pc:docMk/>
            <pc:sldMk cId="3385546279" sldId="267"/>
            <ac:graphicFrameMk id="11" creationId="{686CC7AB-717D-67FB-B2E7-388F69A42885}"/>
          </ac:graphicFrameMkLst>
        </pc:graphicFrameChg>
        <pc:picChg chg="del">
          <ac:chgData name="直輝 津田" userId="202715ae22407d59" providerId="LiveId" clId="{AE38DC39-DE63-42B1-BFF0-B82CEA500A76}" dt="2026-02-27T10:04:22.262" v="331" actId="478"/>
          <ac:picMkLst>
            <pc:docMk/>
            <pc:sldMk cId="3385546279" sldId="267"/>
            <ac:picMk id="2" creationId="{00000000-0000-0000-0000-000000000000}"/>
          </ac:picMkLst>
        </pc:picChg>
        <pc:picChg chg="add mod">
          <ac:chgData name="直輝 津田" userId="202715ae22407d59" providerId="LiveId" clId="{AE38DC39-DE63-42B1-BFF0-B82CEA500A76}" dt="2026-02-27T10:15:19.320" v="521"/>
          <ac:picMkLst>
            <pc:docMk/>
            <pc:sldMk cId="3385546279" sldId="267"/>
            <ac:picMk id="4" creationId="{204B2EB9-21E9-4414-B7DF-A5E3E9176547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1"/>
  <c:style val="2"/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読書状況</c:v>
                </c:pt>
              </c:strCache>
            </c:strRef>
          </c:tx>
          <c:spPr>
            <a:solidFill>
              <a:schemeClr val="accent1"/>
            </a:solidFill>
            <a:ln w="9525" cap="flat">
              <a:solidFill>
                <a:srgbClr val="F9F9F9"/>
              </a:solidFill>
              <a:prstDash val="solid"/>
              <a:round/>
            </a:ln>
            <a:effectLst/>
          </c:spPr>
          <c:dPt>
            <c:idx val="0"/>
            <c:bubble3D val="0"/>
            <c:spPr>
              <a:solidFill>
                <a:srgbClr val="C5283D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1-EC10-4EF1-8CEE-82AB1FACB160}"/>
              </c:ext>
            </c:extLst>
          </c:dPt>
          <c:dPt>
            <c:idx val="1"/>
            <c:bubble3D val="0"/>
            <c:spPr>
              <a:solidFill>
                <a:srgbClr val="E2E8F0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3-EC10-4EF1-8CEE-82AB1FACB160}"/>
              </c:ext>
            </c:extLst>
          </c:dPt>
          <c:dLbls>
            <c:dLbl>
              <c:idx val="0"/>
              <c:numFmt formatCode="0%" sourceLinked="0"/>
              <c:spPr/>
              <c:txPr>
                <a:bodyPr/>
                <a:lstStyle/>
                <a:p>
                  <a:pPr>
                    <a:defRPr sz="1200" b="0" i="0" u="none" strike="noStrike">
                      <a:solidFill>
                        <a:srgbClr val="000000"/>
                      </a:solidFill>
                      <a:latin typeface="Arial"/>
                    </a:defRPr>
                  </a:pPr>
                  <a:endParaRPr lang="ja-JP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C10-4EF1-8CEE-82AB1FACB160}"/>
                </c:ext>
              </c:extLst>
            </c:dLbl>
            <c:dLbl>
              <c:idx val="1"/>
              <c:numFmt formatCode="0%" sourceLinked="0"/>
              <c:spPr/>
              <c:txPr>
                <a:bodyPr/>
                <a:lstStyle/>
                <a:p>
                  <a:pPr>
                    <a:defRPr sz="1200" b="0" i="0" u="none" strike="noStrike">
                      <a:solidFill>
                        <a:srgbClr val="000000"/>
                      </a:solidFill>
                      <a:latin typeface="Arial"/>
                    </a:defRPr>
                  </a:pPr>
                  <a:endParaRPr lang="ja-JP"/>
                </a:p>
              </c:txPr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EC10-4EF1-8CEE-82AB1FACB160}"/>
                </c:ext>
              </c:extLst>
            </c:dLbl>
            <c:numFmt formatCode="0%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800"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endParaRPr lang="ja-JP"/>
              </a:p>
            </c:txPr>
            <c:dLblPos val="ctr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読まない</c:v>
                </c:pt>
                <c:pt idx="1">
                  <c:v>読む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62.6</c:v>
                </c:pt>
                <c:pt idx="1">
                  <c:v>37.4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C10-4EF1-8CEE-82AB1FACB1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</c:legend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ja-JP"/>
  <c:roundedCorners val="1"/>
  <c:style val="2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利用率</c:v>
                </c:pt>
              </c:strCache>
            </c:strRef>
          </c:tx>
          <c:spPr>
            <a:solidFill>
              <a:srgbClr val="1E2761"/>
            </a:solidFill>
            <a:effectLst/>
          </c:spPr>
          <c:invertIfNegative val="0"/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200" b="0" i="0" u="none" strike="noStrike">
                    <a:solidFill>
                      <a:srgbClr val="000000"/>
                    </a:solidFill>
                    <a:latin typeface="Arial"/>
                  </a:defRPr>
                </a:pPr>
                <a:endParaRPr lang="ja-JP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2020年</c:v>
                </c:pt>
                <c:pt idx="1">
                  <c:v>2021年</c:v>
                </c:pt>
                <c:pt idx="2">
                  <c:v>2022年</c:v>
                </c:pt>
                <c:pt idx="3">
                  <c:v>2023年</c:v>
                </c:pt>
                <c:pt idx="4">
                  <c:v>2024年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14.2</c:v>
                </c:pt>
                <c:pt idx="1">
                  <c:v>14.4</c:v>
                </c:pt>
                <c:pt idx="2">
                  <c:v>15.7</c:v>
                </c:pt>
                <c:pt idx="3">
                  <c:v>16.8</c:v>
                </c:pt>
                <c:pt idx="4">
                  <c:v>17.2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F43-4DC9-A219-D7E5881CB6B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axId val="2094734554"/>
        <c:axId val="2094734552"/>
      </c:bar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lblOffset val="100"/>
        <c:noMultiLvlLbl val="1"/>
      </c:catAx>
      <c:valAx>
        <c:axId val="2094734552"/>
        <c:scaling>
          <c:orientation val="minMax"/>
        </c:scaling>
        <c:delete val="0"/>
        <c:axPos val="l"/>
        <c:majorGridlines>
          <c:spPr>
            <a:ln w="6350" cap="flat">
              <a:solidFill>
                <a:srgbClr val="E2E8F0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88888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00000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span"/>
    <c:showDLblsOverMax val="1"/>
  </c:chart>
  <c:spPr>
    <a:noFill/>
    <a:ln>
      <a:noFill/>
    </a:ln>
    <a:effectLst/>
  </c:spPr>
  <c:externalData r:id="rId1">
    <c:autoUpdate val="0"/>
  </c:externalData>
</c:chartSpace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69771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83695A-A5BB-6B90-584B-C0602B10E4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44D617-4A93-5A9B-0E05-304E8063AE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ACCC23-2749-4CA0-B314-3CAF566EAC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687688-D7E2-984F-15D8-0970B72903C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9019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758CF8-93AA-20F9-2133-6902BD565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5E5F2B-0506-1E9D-D878-0F066624E6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35C1FFA-C7E7-9E57-824B-7691397F9E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FFAC6B-BCA7-07A6-4B0A-0D5C07D4309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126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STER_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1371600"/>
            <a:ext cx="91440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600" dirty="0">
                <a:solidFill>
                  <a:srgbClr val="666666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直木賞作家・姫野カオルコプロデュース作品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0" y="2023110"/>
            <a:ext cx="91440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5400" b="1" kern="0" spc="400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聞き耳アワーシリーズ</a:t>
            </a:r>
            <a:endParaRPr lang="en-US" sz="5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７．メディア展開 ＆ キャラクター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" name="Text 2"/>
          <p:cNvSpPr/>
          <p:nvPr/>
        </p:nvSpPr>
        <p:spPr>
          <a:xfrm>
            <a:off x="457200" y="1195454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本公演は単発イベントではなく、継続的なシリーズIPとして展開。</a:t>
            </a:r>
            <a:endParaRPr lang="en-US" sz="1800" dirty="0"/>
          </a:p>
        </p:txBody>
      </p:sp>
      <p:sp>
        <p:nvSpPr>
          <p:cNvPr id="5" name="Shape 3"/>
          <p:cNvSpPr/>
          <p:nvPr/>
        </p:nvSpPr>
        <p:spPr>
          <a:xfrm>
            <a:off x="457200" y="1920240"/>
            <a:ext cx="4114800" cy="2560320"/>
          </a:xfrm>
          <a:prstGeom prst="rect">
            <a:avLst/>
          </a:prstGeom>
          <a:solidFill>
            <a:srgbClr val="FFFFFF"/>
          </a:solidFill>
          <a:ln w="25400">
            <a:solidFill>
              <a:srgbClr val="1E2761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6" name="Text 4"/>
          <p:cNvSpPr/>
          <p:nvPr/>
        </p:nvSpPr>
        <p:spPr>
          <a:xfrm>
            <a:off x="457200" y="1920240"/>
            <a:ext cx="4114800" cy="457200"/>
          </a:xfrm>
          <a:prstGeom prst="rect">
            <a:avLst/>
          </a:prstGeom>
          <a:solidFill>
            <a:srgbClr val="1E2761"/>
          </a:solidFill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FFFFFF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展開予定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457200" y="2320024"/>
            <a:ext cx="4228214" cy="1408461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劇場朗読公演</a:t>
            </a:r>
            <a:endParaRPr lang="en-US" sz="1400" dirty="0"/>
          </a:p>
          <a:p>
            <a:pPr marL="342900" indent="-342900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ポッドキャスト配信 / 音声アーカイブ</a:t>
            </a:r>
            <a:endParaRPr lang="en-US" sz="1400" dirty="0"/>
          </a:p>
          <a:p>
            <a:pPr marL="342900" indent="-342900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サブスク配信</a:t>
            </a:r>
            <a:endParaRPr lang="en-US" sz="1400" dirty="0"/>
          </a:p>
          <a:p>
            <a:pPr marL="342900" indent="-342900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書籍コラボ</a:t>
            </a:r>
            <a:endParaRPr lang="en-US" sz="1400" dirty="0"/>
          </a:p>
          <a:p>
            <a:pPr marL="342900" indent="-342900">
              <a:lnSpc>
                <a:spcPts val="1800"/>
              </a:lnSpc>
              <a:buSzPct val="100000"/>
              <a:buChar char="•"/>
            </a:pPr>
            <a:r>
              <a:rPr lang="en-US" sz="1400" dirty="0">
                <a:latin typeface="Yu Mincho" pitchFamily="34" charset="0"/>
                <a:ea typeface="Yu Mincho" pitchFamily="34" charset="-122"/>
                <a:cs typeface="Yu Mincho" pitchFamily="34" charset="-120"/>
              </a:rPr>
              <a:t>グッズ展開 / オリジナルキャラクター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412898" y="3840480"/>
            <a:ext cx="4114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 err="1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聴く文学ブランドとして</a:t>
            </a:r>
            <a:r>
              <a:rPr lang="en-US" altLang="ja-JP" sz="1300" b="1" dirty="0" err="1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IP</a:t>
            </a:r>
            <a:r>
              <a:rPr lang="ja-JP" altLang="en-US" sz="13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化を目指します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4754880" y="1920240"/>
            <a:ext cx="3931920" cy="2560320"/>
          </a:xfrm>
          <a:prstGeom prst="rect">
            <a:avLst/>
          </a:prstGeom>
          <a:solidFill>
            <a:srgbClr val="FFFFFF"/>
          </a:solidFill>
          <a:ln w="25400">
            <a:solidFill>
              <a:srgbClr val="C5283D"/>
            </a:solidFill>
            <a:prstDash val="solid"/>
          </a:ln>
          <a:effectLst>
            <a:outerShdw blurRad="63500" dist="2540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ja-JP" altLang="en-US"/>
          </a:p>
        </p:txBody>
      </p:sp>
      <p:sp>
        <p:nvSpPr>
          <p:cNvPr id="10" name="Text 8"/>
          <p:cNvSpPr/>
          <p:nvPr/>
        </p:nvSpPr>
        <p:spPr>
          <a:xfrm>
            <a:off x="4754880" y="1920240"/>
            <a:ext cx="3931920" cy="457200"/>
          </a:xfrm>
          <a:prstGeom prst="rect">
            <a:avLst/>
          </a:prstGeom>
          <a:solidFill>
            <a:srgbClr val="C5283D"/>
          </a:solidFill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FFFFFF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オリジナルマスコット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5868958" y="2379567"/>
            <a:ext cx="3000722" cy="1988244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ts val="2200"/>
              </a:lnSpc>
              <a:buNone/>
            </a:pPr>
            <a:r>
              <a:rPr lang="en-US" sz="11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耳を象ったキャラクタ</a:t>
            </a:r>
            <a:r>
              <a:rPr lang="en-US" sz="11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ー</a:t>
            </a:r>
            <a:r>
              <a:rPr lang="ja-JP" altLang="en-US" sz="11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を制作予定</a:t>
            </a:r>
            <a:endParaRPr lang="en-US" sz="1100" dirty="0"/>
          </a:p>
          <a:p>
            <a:pPr marL="0" indent="0">
              <a:lnSpc>
                <a:spcPts val="2200"/>
              </a:lnSpc>
              <a:buNone/>
            </a:pPr>
            <a:r>
              <a:rPr lang="en-US" sz="11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グッズ化やキャラクタービジネスでも展開</a:t>
            </a:r>
            <a:endParaRPr lang="en-US" sz="1100" dirty="0"/>
          </a:p>
          <a:p>
            <a:pPr marL="0" indent="0">
              <a:lnSpc>
                <a:spcPts val="2200"/>
              </a:lnSpc>
              <a:buNone/>
            </a:pPr>
            <a:r>
              <a:rPr lang="en-US" altLang="ja-JP" sz="11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IP</a:t>
            </a:r>
            <a:r>
              <a:rPr lang="en-US" sz="11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の</a:t>
            </a:r>
            <a:r>
              <a:rPr lang="ja-JP" altLang="en-US" sz="11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定着と</a:t>
            </a:r>
            <a:r>
              <a:rPr lang="en-US" sz="11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愛着を醸成します</a:t>
            </a:r>
            <a:r>
              <a:rPr lang="en-US" sz="11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。</a:t>
            </a:r>
            <a:endParaRPr lang="en-US" sz="1100" dirty="0"/>
          </a:p>
        </p:txBody>
      </p:sp>
      <p:pic>
        <p:nvPicPr>
          <p:cNvPr id="15" name="図 14" descr="挿絵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12186A3A-24ED-5335-C960-412A83BCC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8294" y="2493779"/>
            <a:ext cx="1014133" cy="187403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ja-JP" alt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８</a:t>
            </a: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．実施概要 ＆ 公演予定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graphicFrame>
        <p:nvGraphicFramePr>
          <p:cNvPr id="11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366460"/>
              </p:ext>
            </p:extLst>
          </p:nvPr>
        </p:nvGraphicFramePr>
        <p:xfrm>
          <a:off x="457200" y="1371600"/>
          <a:ext cx="8229600" cy="2133600"/>
        </p:xfrm>
        <a:graphic>
          <a:graphicData uri="http://schemas.openxmlformats.org/drawingml/2006/table">
            <a:tbl>
              <a:tblPr/>
              <a:tblGrid>
                <a:gridCol w="2286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43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ja-JP" alt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上演</a:t>
                      </a:r>
                      <a:r>
                        <a:rPr lang="en-US" sz="1400" b="1" dirty="0" err="1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期間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３日間を予定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上演時間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約90分（トークショー込み）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ja-JP" alt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ステージ数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5-6回公演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キャスト数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2〜3名（2.5次元俳優の起用を想定）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会場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小規模劇場（50-100席想定）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チケット代金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5000円</a:t>
                      </a:r>
                      <a:r>
                        <a:rPr lang="ja-JP" alt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前後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b="1" dirty="0">
                          <a:solidFill>
                            <a:srgbClr val="FFFFFF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将来展望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E276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Yu Mincho" pitchFamily="34" charset="0"/>
                          <a:ea typeface="Yu Mincho" pitchFamily="34" charset="-122"/>
                          <a:cs typeface="Yu Mincho" pitchFamily="34" charset="-120"/>
                        </a:rPr>
                        <a:t>シリーズ化／定期開催（※詳細は調整可能）</a:t>
                      </a:r>
                      <a:endParaRPr lang="en-US" sz="1400" dirty="0">
                        <a:latin typeface="Yu Mincho" charset="0"/>
                        <a:ea typeface="Yu Mincho" charset="0"/>
                        <a:cs typeface="Yu Mincho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E2E8F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Shape 2"/>
          <p:cNvSpPr/>
          <p:nvPr/>
        </p:nvSpPr>
        <p:spPr>
          <a:xfrm>
            <a:off x="457200" y="3659018"/>
            <a:ext cx="8229600" cy="1188720"/>
          </a:xfrm>
          <a:prstGeom prst="rect">
            <a:avLst/>
          </a:prstGeom>
          <a:solidFill>
            <a:srgbClr val="F8FAFC"/>
          </a:solidFill>
          <a:ln w="25400">
            <a:solidFill>
              <a:srgbClr val="C5283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6" name="Text 3"/>
          <p:cNvSpPr/>
          <p:nvPr/>
        </p:nvSpPr>
        <p:spPr>
          <a:xfrm>
            <a:off x="457200" y="3659018"/>
            <a:ext cx="8229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今後の公演予定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14400" y="4024778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ts val="180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【第１弾】 「エンドレス・ラブ」（徳間書店）11月または12月想定</a:t>
            </a:r>
            <a:endParaRPr lang="en-US" sz="1400" dirty="0"/>
          </a:p>
          <a:p>
            <a:pPr marL="0" indent="0">
              <a:lnSpc>
                <a:spcPts val="18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【第２弾】 「X博士」</a:t>
            </a:r>
            <a:endParaRPr lang="en-US" sz="1400" dirty="0"/>
          </a:p>
          <a:p>
            <a:pPr marL="0" indent="0">
              <a:lnSpc>
                <a:spcPts val="18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【第３弾】 「探偵物語」</a:t>
            </a:r>
            <a:endParaRPr lang="en-US" sz="1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DAB6A2-60FA-5CC0-A4B4-0AC9E7C149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ロゴ&#10;&#10;AI 生成コンテンツは誤りを含む可能性があります。">
            <a:extLst>
              <a:ext uri="{FF2B5EF4-FFF2-40B4-BE49-F238E27FC236}">
                <a16:creationId xmlns:a16="http://schemas.microsoft.com/office/drawing/2014/main" id="{204B2EB9-21E9-4414-B7DF-A5E3E917654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14991" y1="45833" x2="14991" y2="45833"/>
                        <a14:foregroundMark x1="18954" y1="63646" x2="19090" y2="61667"/>
                        <a14:foregroundMark x1="19973" y1="56667" x2="19973" y2="55729"/>
                        <a14:foregroundMark x1="19973" y1="51354" x2="19973" y2="51354"/>
                        <a14:foregroundMark x1="19973" y1="50208" x2="19973" y2="50208"/>
                        <a14:foregroundMark x1="22781" y1="61458" x2="22781" y2="61458"/>
                        <a14:foregroundMark x1="25136" y1="64479" x2="25611" y2="60521"/>
                        <a14:foregroundMark x1="26042" y1="54583" x2="25951" y2="49063"/>
                        <a14:foregroundMark x1="29144" y1="60729" x2="29914" y2="63229"/>
                        <a14:foregroundMark x1="32835" y1="63854" x2="34171" y2="51250"/>
                        <a14:foregroundMark x1="28578" y1="52188" x2="29099" y2="43542"/>
                        <a14:foregroundMark x1="39583" y1="62500" x2="38383" y2="64479"/>
                        <a14:foregroundMark x1="39968" y1="56979" x2="38859" y2="53750"/>
                        <a14:foregroundMark x1="44656" y1="51563" x2="44656" y2="51563"/>
                        <a14:foregroundMark x1="47192" y1="27083" x2="47192" y2="27083"/>
                        <a14:foregroundMark x1="52219" y1="51042" x2="52219" y2="51042"/>
                        <a14:foregroundMark x1="52264" y1="51979" x2="53510" y2="50625"/>
                        <a14:foregroundMark x1="57631" y1="50625" x2="57631" y2="46250"/>
                        <a14:foregroundMark x1="61458" y1="62083" x2="60870" y2="59271"/>
                        <a14:foregroundMark x1="68252" y1="61458" x2="68388" y2="54167"/>
                        <a14:foregroundMark x1="72169" y1="42500" x2="72328" y2="51979"/>
                        <a14:foregroundMark x1="75725" y1="44271" x2="75340" y2="53958"/>
                        <a14:foregroundMark x1="78261" y1="53958" x2="80548" y2="49583"/>
                        <a14:foregroundMark x1="83899" y1="40938" x2="83379" y2="57708"/>
                        <a14:foregroundMark x1="88723" y1="45521" x2="89697" y2="53229"/>
                        <a14:foregroundMark x1="47826" y1="47083" x2="47713" y2="57917"/>
                        <a14:foregroundMark x1="79008" y1="42500" x2="79008" y2="42500"/>
                        <a14:foregroundMark x1="44950" y1="40521" x2="44950" y2="40521"/>
                        <a14:foregroundMark x1="44995" y1="40104" x2="44995" y2="40104"/>
                        <a14:foregroundMark x1="44950" y1="40521" x2="44950" y2="40521"/>
                        <a14:foregroundMark x1="44995" y1="40104" x2="44995" y2="40104"/>
                        <a14:foregroundMark x1="44905" y1="40104" x2="44905" y2="40104"/>
                        <a14:foregroundMark x1="44995" y1="39896" x2="44995" y2="39896"/>
                        <a14:foregroundMark x1="45086" y1="40313" x2="45086" y2="40313"/>
                        <a14:foregroundMark x1="44950" y1="40313" x2="44950" y2="40313"/>
                        <a14:foregroundMark x1="44995" y1="39896" x2="44995" y2="39896"/>
                        <a14:foregroundMark x1="60213" y1="47083" x2="60213" y2="47083"/>
                        <a14:foregroundMark x1="44905" y1="38750" x2="44860" y2="40104"/>
                        <a14:backgroundMark x1="38247" y1="46458" x2="38202" y2="44271"/>
                        <a14:backgroundMark x1="39629" y1="50833" x2="39629" y2="50833"/>
                        <a14:backgroundMark x1="39719" y1="50208" x2="39719" y2="50208"/>
                        <a14:backgroundMark x1="43546" y1="46250" x2="43546" y2="46250"/>
                        <a14:backgroundMark x1="55910" y1="52188" x2="55910" y2="52188"/>
                        <a14:backgroundMark x1="56091" y1="50833" x2="56091" y2="50833"/>
                        <a14:backgroundMark x1="55707" y1="52604" x2="55707" y2="52604"/>
                        <a14:backgroundMark x1="65716" y1="45313" x2="65716" y2="45313"/>
                        <a14:backgroundMark x1="65897" y1="44688" x2="65897" y2="44688"/>
                        <a14:backgroundMark x1="66055" y1="64896" x2="66055" y2="64896"/>
                        <a14:backgroundMark x1="66010" y1="64688" x2="66010" y2="64688"/>
                        <a14:backgroundMark x1="84579" y1="56771" x2="84579" y2="56771"/>
                        <a14:backgroundMark x1="84624" y1="46458" x2="84624" y2="46458"/>
                        <a14:backgroundMark x1="84511" y1="43854" x2="84511" y2="43854"/>
                        <a14:backgroundMark x1="89017" y1="43125" x2="89017" y2="43125"/>
                        <a14:backgroundMark x1="84466" y1="60938" x2="84466" y2="60938"/>
                        <a14:backgroundMark x1="79393" y1="45521" x2="79393" y2="45521"/>
                        <a14:backgroundMark x1="34035" y1="64063" x2="34035" y2="64063"/>
                        <a14:backgroundMark x1="34081" y1="63854" x2="34081" y2="63854"/>
                        <a14:backgroundMark x1="34126" y1="63229" x2="34126" y2="63229"/>
                        <a14:backgroundMark x1="45290" y1="39896" x2="45290" y2="39896"/>
                        <a14:backgroundMark x1="46716" y1="41563" x2="46716" y2="41563"/>
                        <a14:backgroundMark x1="40399" y1="66042" x2="40308" y2="6406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52172" y="1943041"/>
            <a:ext cx="4976037" cy="108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546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2"/>
          <p:cNvSpPr/>
          <p:nvPr/>
        </p:nvSpPr>
        <p:spPr>
          <a:xfrm>
            <a:off x="1803990" y="2037728"/>
            <a:ext cx="2122967" cy="1421927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ja-JP" altLang="en-US" sz="66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演劇</a:t>
            </a:r>
            <a:endParaRPr lang="en-US" sz="6600" dirty="0"/>
          </a:p>
        </p:txBody>
      </p:sp>
      <p:sp>
        <p:nvSpPr>
          <p:cNvPr id="6" name="Text 4"/>
          <p:cNvSpPr/>
          <p:nvPr/>
        </p:nvSpPr>
        <p:spPr>
          <a:xfrm>
            <a:off x="4221126" y="2571750"/>
            <a:ext cx="350874" cy="4221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altLang="ja-JP" sz="3600" b="1" dirty="0"/>
              <a:t>×</a:t>
            </a:r>
            <a:endParaRPr lang="en-US" sz="3600" b="1" dirty="0"/>
          </a:p>
        </p:txBody>
      </p:sp>
      <p:sp>
        <p:nvSpPr>
          <p:cNvPr id="7" name="Text 0">
            <a:extLst>
              <a:ext uri="{FF2B5EF4-FFF2-40B4-BE49-F238E27FC236}">
                <a16:creationId xmlns:a16="http://schemas.microsoft.com/office/drawing/2014/main" id="{6F7147BF-0F83-F1B1-3234-604585145603}"/>
              </a:ext>
            </a:extLst>
          </p:cNvPr>
          <p:cNvSpPr/>
          <p:nvPr/>
        </p:nvSpPr>
        <p:spPr>
          <a:xfrm>
            <a:off x="-175437" y="1170290"/>
            <a:ext cx="91440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ja-JP" altLang="en-US" sz="1600" dirty="0">
                <a:solidFill>
                  <a:srgbClr val="666666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ただの「朗読劇」ではない演劇スタイル</a:t>
            </a:r>
            <a:endParaRPr lang="en-US" sz="1600" dirty="0"/>
          </a:p>
        </p:txBody>
      </p:sp>
      <p:sp>
        <p:nvSpPr>
          <p:cNvPr id="8" name="Text 2">
            <a:extLst>
              <a:ext uri="{FF2B5EF4-FFF2-40B4-BE49-F238E27FC236}">
                <a16:creationId xmlns:a16="http://schemas.microsoft.com/office/drawing/2014/main" id="{BBECFD37-26FC-960E-9BBE-BDC7CAE12251}"/>
              </a:ext>
            </a:extLst>
          </p:cNvPr>
          <p:cNvSpPr/>
          <p:nvPr/>
        </p:nvSpPr>
        <p:spPr>
          <a:xfrm>
            <a:off x="5217045" y="2058728"/>
            <a:ext cx="2122967" cy="1421927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ja-JP" altLang="en-US" sz="66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朗読</a:t>
            </a:r>
            <a:endParaRPr lang="en-US" sz="6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6B7364-4476-7FD4-03BA-D46808229A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6098EE5B-FE6B-BED6-B73C-1748B4052A8C}"/>
              </a:ext>
            </a:extLst>
          </p:cNvPr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１．</a:t>
            </a:r>
            <a:r>
              <a:rPr lang="ja-JP" alt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シリーズコンセプト</a:t>
            </a:r>
            <a:endParaRPr lang="en-US" sz="3200" dirty="0"/>
          </a:p>
        </p:txBody>
      </p:sp>
      <p:sp>
        <p:nvSpPr>
          <p:cNvPr id="3" name="Shape 1">
            <a:extLst>
              <a:ext uri="{FF2B5EF4-FFF2-40B4-BE49-F238E27FC236}">
                <a16:creationId xmlns:a16="http://schemas.microsoft.com/office/drawing/2014/main" id="{BF4B4709-FFEB-6B62-CA1C-2A6A21BCBD0F}"/>
              </a:ext>
            </a:extLst>
          </p:cNvPr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9F18AE8A-BAD6-F82F-1E97-356ED19D1C68}"/>
              </a:ext>
            </a:extLst>
          </p:cNvPr>
          <p:cNvSpPr/>
          <p:nvPr/>
        </p:nvSpPr>
        <p:spPr>
          <a:xfrm>
            <a:off x="1270590" y="1417320"/>
            <a:ext cx="6602819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文学を「読む」から「劇場で聴く」へ。</a:t>
            </a:r>
            <a:endParaRPr lang="en-US" sz="2800" dirty="0"/>
          </a:p>
        </p:txBody>
      </p:sp>
      <p:sp>
        <p:nvSpPr>
          <p:cNvPr id="5" name="Text 3">
            <a:extLst>
              <a:ext uri="{FF2B5EF4-FFF2-40B4-BE49-F238E27FC236}">
                <a16:creationId xmlns:a16="http://schemas.microsoft.com/office/drawing/2014/main" id="{FBE7C8A8-D470-1DCE-549D-7ED7C170C12D}"/>
              </a:ext>
            </a:extLst>
          </p:cNvPr>
          <p:cNvSpPr/>
          <p:nvPr/>
        </p:nvSpPr>
        <p:spPr>
          <a:xfrm>
            <a:off x="457200" y="2286000"/>
            <a:ext cx="8229600" cy="548640"/>
          </a:xfrm>
          <a:prstGeom prst="rect">
            <a:avLst/>
          </a:prstGeom>
          <a:solidFill>
            <a:srgbClr val="E2E8F0"/>
          </a:solidFill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200" b="1" dirty="0" err="1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直木賞作家・姫野カオルコがプロデュース</a:t>
            </a:r>
            <a:r>
              <a:rPr lang="ja-JP" altLang="en-US" sz="2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！</a:t>
            </a:r>
            <a:endParaRPr lang="en-US" sz="2200" dirty="0"/>
          </a:p>
        </p:txBody>
      </p:sp>
      <p:sp>
        <p:nvSpPr>
          <p:cNvPr id="6" name="Text 4">
            <a:extLst>
              <a:ext uri="{FF2B5EF4-FFF2-40B4-BE49-F238E27FC236}">
                <a16:creationId xmlns:a16="http://schemas.microsoft.com/office/drawing/2014/main" id="{5D4B46A1-67FB-14B6-E040-3BD651AADE42}"/>
              </a:ext>
            </a:extLst>
          </p:cNvPr>
          <p:cNvSpPr/>
          <p:nvPr/>
        </p:nvSpPr>
        <p:spPr>
          <a:xfrm>
            <a:off x="457200" y="3108960"/>
            <a:ext cx="8229600" cy="1746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新しい文学体験型朗読劇シリーズです。</a:t>
            </a:r>
            <a:endParaRPr lang="en-US" sz="1600" dirty="0"/>
          </a:p>
          <a:p>
            <a:pPr marL="0" indent="0">
              <a:lnSpc>
                <a:spcPts val="28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選び抜かれた珠玉の物語を、劇場という空間で声・音・映像とともにQPSSが立体化。</a:t>
            </a:r>
            <a:endParaRPr lang="en-US" sz="1600" dirty="0"/>
          </a:p>
          <a:p>
            <a:pPr marL="0" indent="0">
              <a:lnSpc>
                <a:spcPts val="2800"/>
              </a:lnSpc>
              <a:buNone/>
            </a:pPr>
            <a:r>
              <a:rPr lang="en-US" sz="1600" dirty="0" err="1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ライブ体験を起点とし、ポッドキャスト・音声配信へと展開</a:t>
            </a:r>
            <a:r>
              <a:rPr lang="ja-JP" altLang="en-US" sz="1600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。</a:t>
            </a:r>
            <a:endParaRPr lang="en-US" sz="1600" dirty="0">
              <a:solidFill>
                <a:srgbClr val="333333"/>
              </a:solidFill>
              <a:latin typeface="Yu Mincho" pitchFamily="34" charset="0"/>
              <a:ea typeface="Yu Mincho" pitchFamily="34" charset="-122"/>
              <a:cs typeface="Yu Mincho" pitchFamily="34" charset="-120"/>
            </a:endParaRPr>
          </a:p>
          <a:p>
            <a:pPr marL="0" indent="0">
              <a:lnSpc>
                <a:spcPts val="2800"/>
              </a:lnSpc>
              <a:buNone/>
            </a:pPr>
            <a:r>
              <a:rPr lang="en-US" sz="1600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「耳から出会う文学」を日常へ届けます。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36890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２．企画意図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" name="Text 2"/>
          <p:cNvSpPr/>
          <p:nvPr/>
        </p:nvSpPr>
        <p:spPr>
          <a:xfrm>
            <a:off x="1080975" y="1220086"/>
            <a:ext cx="7127359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C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「</a:t>
            </a:r>
            <a:r>
              <a:rPr lang="en-US" sz="2400" b="1" dirty="0" err="1">
                <a:solidFill>
                  <a:srgbClr val="C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耳からはじまる文学体験」を劇場で創出させたい</a:t>
            </a:r>
            <a:endParaRPr lang="en-US" sz="2400" b="1" dirty="0">
              <a:solidFill>
                <a:srgbClr val="C00000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577703" y="2011680"/>
            <a:ext cx="3657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chemeClr val="bg2">
                    <a:lumMod val="75000"/>
                  </a:schemeClr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活字離れの現状（1か月に本を1</a:t>
            </a:r>
            <a:r>
              <a:rPr lang="en-US" sz="1050" b="1" dirty="0">
                <a:solidFill>
                  <a:schemeClr val="bg2">
                    <a:lumMod val="75000"/>
                  </a:schemeClr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冊も読まない割合</a:t>
            </a:r>
            <a:r>
              <a:rPr lang="en-US" sz="1200" b="1" dirty="0">
                <a:solidFill>
                  <a:schemeClr val="bg2">
                    <a:lumMod val="75000"/>
                  </a:schemeClr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）</a:t>
            </a:r>
            <a:endParaRPr lang="en-US" sz="1200" b="1" dirty="0">
              <a:solidFill>
                <a:schemeClr val="bg2">
                  <a:lumMod val="75000"/>
                </a:schemeClr>
              </a:solidFill>
            </a:endParaRPr>
          </a:p>
        </p:txBody>
      </p:sp>
      <p:graphicFrame>
        <p:nvGraphicFramePr>
          <p:cNvPr id="6" name="Chart 0"/>
          <p:cNvGraphicFramePr/>
          <p:nvPr>
            <p:extLst>
              <p:ext uri="{D42A27DB-BD31-4B8C-83A1-F6EECF244321}">
                <p14:modId xmlns:p14="http://schemas.microsoft.com/office/powerpoint/2010/main" val="1321258088"/>
              </p:ext>
            </p:extLst>
          </p:nvPr>
        </p:nvGraphicFramePr>
        <p:xfrm>
          <a:off x="457200" y="2286000"/>
          <a:ext cx="3657600" cy="21031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Text 4"/>
          <p:cNvSpPr/>
          <p:nvPr/>
        </p:nvSpPr>
        <p:spPr>
          <a:xfrm>
            <a:off x="457200" y="4389120"/>
            <a:ext cx="3657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chemeClr val="bg2">
                    <a:lumMod val="75000"/>
                  </a:schemeClr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出典：文化庁『国語に関する世論調査（令和5年度）』</a:t>
            </a:r>
            <a:endParaRPr lang="en-US" sz="10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8" name="Text 5"/>
          <p:cNvSpPr/>
          <p:nvPr/>
        </p:nvSpPr>
        <p:spPr>
          <a:xfrm>
            <a:off x="4572000" y="2011680"/>
            <a:ext cx="4114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50" b="1" dirty="0">
                <a:solidFill>
                  <a:schemeClr val="bg2">
                    <a:lumMod val="75000"/>
                  </a:schemeClr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国内ポッドキャスト月間利用率の推移</a:t>
            </a:r>
            <a:endParaRPr lang="en-US" sz="1050" dirty="0">
              <a:solidFill>
                <a:schemeClr val="bg2">
                  <a:lumMod val="75000"/>
                </a:schemeClr>
              </a:solidFill>
            </a:endParaRPr>
          </a:p>
        </p:txBody>
      </p:sp>
      <p:graphicFrame>
        <p:nvGraphicFramePr>
          <p:cNvPr id="9" name="Chart 1"/>
          <p:cNvGraphicFramePr/>
          <p:nvPr>
            <p:extLst>
              <p:ext uri="{D42A27DB-BD31-4B8C-83A1-F6EECF244321}">
                <p14:modId xmlns:p14="http://schemas.microsoft.com/office/powerpoint/2010/main" val="249148168"/>
              </p:ext>
            </p:extLst>
          </p:nvPr>
        </p:nvGraphicFramePr>
        <p:xfrm>
          <a:off x="4572000" y="2286000"/>
          <a:ext cx="4114800" cy="21031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Text 6"/>
          <p:cNvSpPr/>
          <p:nvPr/>
        </p:nvSpPr>
        <p:spPr>
          <a:xfrm>
            <a:off x="4572000" y="438912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chemeClr val="bg2">
                    <a:lumMod val="75000"/>
                  </a:schemeClr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出典：株式会社オトナル・株式会社朝日新聞社『ポッドキャスト国内利用実態調査』</a:t>
            </a:r>
            <a:endParaRPr lang="en-US" sz="1000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1" name="Shape 7"/>
          <p:cNvSpPr/>
          <p:nvPr/>
        </p:nvSpPr>
        <p:spPr>
          <a:xfrm>
            <a:off x="1828800" y="2286000"/>
            <a:ext cx="5486400" cy="914400"/>
          </a:xfrm>
          <a:prstGeom prst="roundRect">
            <a:avLst>
              <a:gd name="adj" fmla="val 10000"/>
            </a:avLst>
          </a:prstGeom>
          <a:solidFill>
            <a:srgbClr val="FFFFFF">
              <a:alpha val="90000"/>
            </a:srgbClr>
          </a:solidFill>
          <a:ln w="25400">
            <a:solidFill>
              <a:srgbClr val="C5283D"/>
            </a:solidFill>
            <a:prstDash val="solid"/>
          </a:ln>
          <a:effectLst>
            <a:outerShdw blurRad="63500" dist="38100" dir="2700000" algn="bl" rotWithShape="0">
              <a:srgbClr val="000000">
                <a:alpha val="15000"/>
              </a:srgbClr>
            </a:outerShdw>
          </a:effectLst>
        </p:spPr>
        <p:txBody>
          <a:bodyPr/>
          <a:lstStyle/>
          <a:p>
            <a:endParaRPr lang="ja-JP" altLang="en-US"/>
          </a:p>
        </p:txBody>
      </p:sp>
      <p:sp>
        <p:nvSpPr>
          <p:cNvPr id="12" name="Text 8"/>
          <p:cNvSpPr/>
          <p:nvPr/>
        </p:nvSpPr>
        <p:spPr>
          <a:xfrm>
            <a:off x="1828800" y="2286000"/>
            <a:ext cx="54864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8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活字離れが進む一方で、「聴く時間はある」</a:t>
            </a:r>
            <a:endParaRPr lang="en-US" sz="1800" dirty="0"/>
          </a:p>
          <a:p>
            <a:pPr marL="0" indent="0" algn="ctr">
              <a:buNone/>
            </a:pPr>
            <a:r>
              <a:rPr lang="en-US" sz="18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そんな現代人の生活リズムへ。</a:t>
            </a:r>
            <a:endParaRPr lang="en-US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３．作品</a:t>
            </a:r>
            <a:r>
              <a:rPr lang="ja-JP" alt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群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" name="Text 2"/>
          <p:cNvSpPr/>
          <p:nvPr/>
        </p:nvSpPr>
        <p:spPr>
          <a:xfrm>
            <a:off x="974651" y="1330666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2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少し怖くて、少し可笑しくて、なぜか心に残る物語たち。</a:t>
            </a:r>
            <a:endParaRPr lang="en-US" sz="2200" dirty="0"/>
          </a:p>
        </p:txBody>
      </p:sp>
      <p:sp>
        <p:nvSpPr>
          <p:cNvPr id="5" name="Shape 3"/>
          <p:cNvSpPr/>
          <p:nvPr/>
        </p:nvSpPr>
        <p:spPr>
          <a:xfrm>
            <a:off x="297713" y="2103120"/>
            <a:ext cx="3926957" cy="2286000"/>
          </a:xfrm>
          <a:prstGeom prst="rect">
            <a:avLst/>
          </a:prstGeom>
          <a:solidFill>
            <a:srgbClr val="FFFFFF"/>
          </a:solidFill>
          <a:ln w="12700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6" name="Text 4"/>
          <p:cNvSpPr/>
          <p:nvPr/>
        </p:nvSpPr>
        <p:spPr>
          <a:xfrm>
            <a:off x="297713" y="2148841"/>
            <a:ext cx="3926957" cy="2240279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ts val="2400"/>
              </a:lnSpc>
              <a:buNone/>
            </a:pPr>
            <a:r>
              <a:rPr lang="en-US" sz="16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怪談、幻想譚、純文学、珠玉の短編</a:t>
            </a:r>
            <a:endParaRPr lang="en-US" sz="16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——</a:t>
            </a:r>
            <a:r>
              <a:rPr lang="en-US" sz="16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ジャンルを横断しながら</a:t>
            </a:r>
            <a:endParaRPr lang="en-US" sz="1600" dirty="0">
              <a:solidFill>
                <a:srgbClr val="000000"/>
              </a:solidFill>
              <a:latin typeface="Yu Mincho" pitchFamily="34" charset="0"/>
              <a:ea typeface="Yu Mincho" pitchFamily="34" charset="-122"/>
              <a:cs typeface="Yu Mincho" pitchFamily="34" charset="-120"/>
            </a:endParaRPr>
          </a:p>
          <a:p>
            <a:pPr marL="0" indent="0">
              <a:lnSpc>
                <a:spcPts val="2400"/>
              </a:lnSpc>
              <a:buNone/>
            </a:pPr>
            <a:r>
              <a:rPr lang="en-US" sz="16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耳で聴くとより深く沁みる作品を</a:t>
            </a:r>
            <a:endParaRPr lang="en-US" sz="1600" dirty="0">
              <a:solidFill>
                <a:srgbClr val="000000"/>
              </a:solidFill>
              <a:latin typeface="Yu Mincho" pitchFamily="34" charset="0"/>
              <a:ea typeface="Yu Mincho" pitchFamily="34" charset="-122"/>
              <a:cs typeface="Yu Mincho" pitchFamily="34" charset="-120"/>
            </a:endParaRPr>
          </a:p>
          <a:p>
            <a:pPr marL="0" indent="0">
              <a:lnSpc>
                <a:spcPts val="2400"/>
              </a:lnSpc>
              <a:buNone/>
            </a:pPr>
            <a:r>
              <a:rPr lang="en-US" sz="16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姫野カオルコが選書</a:t>
            </a: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。</a:t>
            </a:r>
            <a:endParaRPr lang="en-US" sz="16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公演ごとに、違う世界へ迷い込むような感覚へいざなう連作型朗読劇シリーズ</a:t>
            </a:r>
            <a:r>
              <a:rPr lang="ja-JP" alt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。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369980" y="2103120"/>
            <a:ext cx="4476307" cy="2286000"/>
          </a:xfrm>
          <a:prstGeom prst="rect">
            <a:avLst/>
          </a:prstGeom>
          <a:solidFill>
            <a:srgbClr val="1E2761"/>
          </a:solidFill>
          <a:ln/>
          <a:effectLst>
            <a:outerShdw blurRad="101600" dist="50800" dir="2700000" algn="bl" rotWithShape="0">
              <a:srgbClr val="000000">
                <a:alpha val="20000"/>
              </a:srgbClr>
            </a:outerShdw>
          </a:effectLst>
        </p:spPr>
        <p:txBody>
          <a:bodyPr/>
          <a:lstStyle/>
          <a:p>
            <a:endParaRPr lang="ja-JP" altLang="en-US"/>
          </a:p>
        </p:txBody>
      </p:sp>
      <p:sp>
        <p:nvSpPr>
          <p:cNvPr id="8" name="Text 6"/>
          <p:cNvSpPr/>
          <p:nvPr/>
        </p:nvSpPr>
        <p:spPr>
          <a:xfrm>
            <a:off x="4451497" y="2194560"/>
            <a:ext cx="4628707" cy="21031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8F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音楽・環境音による没入感ある演出の中、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22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実力派キャストが朗読。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500" dirty="0">
                <a:solidFill>
                  <a:srgbClr val="E2E8F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ポッドキャスト等の「耳だけ」とは異なる、</a:t>
            </a:r>
            <a:endParaRPr lang="en-US" sz="15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2200" b="1" dirty="0" err="1">
                <a:solidFill>
                  <a:srgbClr val="FFFFFF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劇場空間ならではの【ライブ体験</a:t>
            </a:r>
            <a:r>
              <a:rPr lang="en-US" sz="2200" b="1" dirty="0">
                <a:solidFill>
                  <a:srgbClr val="FFFFFF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】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ja-JP" alt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４</a:t>
            </a: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．ターゲット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" name="Text 2"/>
          <p:cNvSpPr/>
          <p:nvPr/>
        </p:nvSpPr>
        <p:spPr>
          <a:xfrm>
            <a:off x="1293628" y="1188720"/>
            <a:ext cx="7049386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活字から離れていた新規層にも多角的にアプローチします。</a:t>
            </a:r>
            <a:endParaRPr lang="en-US" sz="2000" dirty="0"/>
          </a:p>
        </p:txBody>
      </p:sp>
      <p:sp>
        <p:nvSpPr>
          <p:cNvPr id="5" name="Shape 3"/>
          <p:cNvSpPr/>
          <p:nvPr/>
        </p:nvSpPr>
        <p:spPr>
          <a:xfrm>
            <a:off x="457200" y="1920240"/>
            <a:ext cx="3931920" cy="1097280"/>
          </a:xfrm>
          <a:prstGeom prst="rect">
            <a:avLst/>
          </a:prstGeom>
          <a:solidFill>
            <a:srgbClr val="FFFFFF"/>
          </a:solidFill>
          <a:ln w="12700">
            <a:solidFill>
              <a:srgbClr val="1E2761"/>
            </a:solidFill>
            <a:prstDash val="solid"/>
          </a:ln>
          <a:effectLst>
            <a:outerShdw blurRad="50800" dist="2540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ja-JP" altLang="en-US"/>
          </a:p>
        </p:txBody>
      </p:sp>
      <p:sp>
        <p:nvSpPr>
          <p:cNvPr id="6" name="Text 4"/>
          <p:cNvSpPr/>
          <p:nvPr/>
        </p:nvSpPr>
        <p:spPr>
          <a:xfrm>
            <a:off x="457200" y="1920240"/>
            <a:ext cx="3931920" cy="365760"/>
          </a:xfrm>
          <a:prstGeom prst="rect">
            <a:avLst/>
          </a:prstGeom>
          <a:solidFill>
            <a:srgbClr val="1E2761"/>
          </a:solidFill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FFFFFF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文学・小説ファン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457200" y="2377440"/>
            <a:ext cx="39319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⇒ 「姫野カオルコ氏の選書・監修」でアピール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4754880" y="1920240"/>
            <a:ext cx="3931920" cy="1097280"/>
          </a:xfrm>
          <a:prstGeom prst="rect">
            <a:avLst/>
          </a:prstGeom>
          <a:solidFill>
            <a:srgbClr val="FFFFFF"/>
          </a:solidFill>
          <a:ln w="12700">
            <a:solidFill>
              <a:srgbClr val="1E2761"/>
            </a:solidFill>
            <a:prstDash val="solid"/>
          </a:ln>
          <a:effectLst>
            <a:outerShdw blurRad="50800" dist="25400" dir="2700000" algn="bl" rotWithShape="0">
              <a:srgbClr val="000000">
                <a:alpha val="10000"/>
              </a:srgbClr>
            </a:outerShdw>
          </a:effectLst>
        </p:spPr>
        <p:txBody>
          <a:bodyPr/>
          <a:lstStyle/>
          <a:p>
            <a:endParaRPr lang="ja-JP" altLang="en-US"/>
          </a:p>
        </p:txBody>
      </p:sp>
      <p:sp>
        <p:nvSpPr>
          <p:cNvPr id="9" name="Text 7"/>
          <p:cNvSpPr/>
          <p:nvPr/>
        </p:nvSpPr>
        <p:spPr>
          <a:xfrm>
            <a:off x="4754880" y="1920240"/>
            <a:ext cx="3931920" cy="365760"/>
          </a:xfrm>
          <a:prstGeom prst="rect">
            <a:avLst/>
          </a:prstGeom>
          <a:solidFill>
            <a:srgbClr val="1E2761"/>
          </a:solidFill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FFFFFF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若年層・カルチャー層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4754880" y="2377440"/>
            <a:ext cx="39319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⇒ 「2.5次元キャストの起用」でアピール</a:t>
            </a:r>
            <a:endParaRPr lang="en-US" sz="1400" dirty="0"/>
          </a:p>
        </p:txBody>
      </p:sp>
      <p:sp>
        <p:nvSpPr>
          <p:cNvPr id="11" name="Shape 9"/>
          <p:cNvSpPr/>
          <p:nvPr/>
        </p:nvSpPr>
        <p:spPr>
          <a:xfrm>
            <a:off x="2286000" y="3200400"/>
            <a:ext cx="4572000" cy="1371600"/>
          </a:xfrm>
          <a:prstGeom prst="rect">
            <a:avLst/>
          </a:prstGeom>
          <a:solidFill>
            <a:srgbClr val="F8FAFC"/>
          </a:solidFill>
          <a:ln w="12700">
            <a:solidFill>
              <a:srgbClr val="E2E8F0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2" name="Text 10"/>
          <p:cNvSpPr/>
          <p:nvPr/>
        </p:nvSpPr>
        <p:spPr>
          <a:xfrm>
            <a:off x="2468880" y="3291840"/>
            <a:ext cx="420624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ts val="22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その他の周辺ターゲット</a:t>
            </a:r>
            <a:endParaRPr lang="en-US" sz="1600" dirty="0"/>
          </a:p>
          <a:p>
            <a:pPr marL="342900" indent="-342900">
              <a:lnSpc>
                <a:spcPts val="2200"/>
              </a:lnSpc>
              <a:buSzPct val="100000"/>
              <a:buChar char="•"/>
            </a:pPr>
            <a:r>
              <a:rPr lang="en-US" sz="16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ポッドキャストリスナ</a:t>
            </a: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ー</a:t>
            </a:r>
            <a:endParaRPr lang="en-US" sz="1600" dirty="0"/>
          </a:p>
          <a:p>
            <a:pPr marL="342900" indent="-342900">
              <a:lnSpc>
                <a:spcPts val="2200"/>
              </a:lnSpc>
              <a:buSzPct val="100000"/>
              <a:buChar char="•"/>
            </a:pPr>
            <a:r>
              <a:rPr lang="en-US" sz="16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ミステリ</a:t>
            </a:r>
            <a:r>
              <a:rPr lang="en-US" sz="16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ー／怪談好き</a:t>
            </a:r>
            <a:endParaRPr lang="en-US" sz="1600" dirty="0"/>
          </a:p>
          <a:p>
            <a:pPr marL="342900" indent="-342900">
              <a:lnSpc>
                <a:spcPts val="2200"/>
              </a:lnSpc>
              <a:buSzPct val="100000"/>
              <a:buChar char="•"/>
            </a:pPr>
            <a:r>
              <a:rPr lang="en-US" sz="16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舞台・朗読劇ファン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ja-JP" alt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５</a:t>
            </a: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．</a:t>
            </a:r>
            <a:r>
              <a:rPr lang="ja-JP" alt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総合プロデュース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" name="Shape 2"/>
          <p:cNvSpPr/>
          <p:nvPr/>
        </p:nvSpPr>
        <p:spPr>
          <a:xfrm>
            <a:off x="542260" y="1650876"/>
            <a:ext cx="8229600" cy="3382039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6" name="Text 4"/>
          <p:cNvSpPr/>
          <p:nvPr/>
        </p:nvSpPr>
        <p:spPr>
          <a:xfrm>
            <a:off x="4175052" y="1871503"/>
            <a:ext cx="5243269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ts val="2400"/>
              </a:lnSpc>
              <a:buNone/>
            </a:pPr>
            <a:r>
              <a:rPr lang="en-US" sz="1400" b="1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鋭さとユーモア</a:t>
            </a:r>
            <a:endParaRPr lang="en-US" sz="1400" b="1" dirty="0">
              <a:solidFill>
                <a:srgbClr val="000000"/>
              </a:solidFill>
              <a:latin typeface="Yu Mincho" pitchFamily="34" charset="0"/>
              <a:ea typeface="Yu Mincho" pitchFamily="34" charset="-122"/>
              <a:cs typeface="Yu Mincho" pitchFamily="34" charset="-120"/>
            </a:endParaRPr>
          </a:p>
          <a:p>
            <a:pPr marL="0" indent="0">
              <a:lnSpc>
                <a:spcPts val="2400"/>
              </a:lnSpc>
              <a:buNone/>
            </a:pPr>
            <a:r>
              <a:rPr lang="en-US" sz="1400" b="1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そして人間の機微を描き続けてきた作家</a:t>
            </a:r>
            <a:r>
              <a:rPr lang="en-US" sz="14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。</a:t>
            </a:r>
            <a:endParaRPr lang="en-US" sz="14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本シリーズでは以下を</a:t>
            </a:r>
            <a:r>
              <a:rPr lang="ja-JP" alt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担う。</a:t>
            </a:r>
            <a:endParaRPr lang="en-US" sz="1400" dirty="0"/>
          </a:p>
          <a:p>
            <a:pPr marL="685800" lvl="1" indent="-342900">
              <a:lnSpc>
                <a:spcPts val="2400"/>
              </a:lnSpc>
              <a:buSzPct val="100000"/>
              <a:buChar char="•"/>
            </a:pPr>
            <a:r>
              <a:rPr lang="ja-JP" alt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総合プロデュース</a:t>
            </a:r>
            <a:endParaRPr lang="en-US" altLang="ja-JP" sz="1400" dirty="0">
              <a:solidFill>
                <a:srgbClr val="000000"/>
              </a:solidFill>
              <a:latin typeface="Yu Mincho" pitchFamily="34" charset="0"/>
              <a:ea typeface="Yu Mincho" pitchFamily="34" charset="-122"/>
              <a:cs typeface="Yu Mincho" pitchFamily="34" charset="-120"/>
            </a:endParaRPr>
          </a:p>
          <a:p>
            <a:pPr marL="685800" lvl="1" indent="-342900">
              <a:lnSpc>
                <a:spcPts val="2400"/>
              </a:lnSpc>
              <a:buSzPct val="100000"/>
              <a:buChar char="•"/>
            </a:pPr>
            <a:r>
              <a:rPr lang="en-US" altLang="ja-JP" sz="14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作品選定</a:t>
            </a:r>
            <a:endParaRPr lang="en-US" sz="1400" dirty="0"/>
          </a:p>
          <a:p>
            <a:pPr marL="685800" lvl="1" indent="-342900">
              <a:lnSpc>
                <a:spcPts val="2400"/>
              </a:lnSpc>
              <a:buSzPct val="100000"/>
              <a:buChar char="•"/>
            </a:pPr>
            <a:r>
              <a:rPr lang="en-US" sz="14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世界観監修</a:t>
            </a:r>
            <a:endParaRPr lang="en-US" sz="1400" dirty="0"/>
          </a:p>
          <a:p>
            <a:pPr marL="685800" lvl="1" indent="-342900">
              <a:lnSpc>
                <a:spcPts val="2400"/>
              </a:lnSpc>
              <a:buSzPct val="100000"/>
              <a:buChar char="•"/>
            </a:pPr>
            <a:r>
              <a:rPr lang="en-US" sz="14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文学的クオリティ統括</a:t>
            </a:r>
            <a:endParaRPr lang="en-US" sz="14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r>
              <a:rPr lang="en-US" sz="1400" b="1" dirty="0" err="1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単なる朗読劇ではなく、作家と一緒になって届ける</a:t>
            </a:r>
            <a:endParaRPr lang="en-US" sz="1400" b="1" dirty="0">
              <a:solidFill>
                <a:srgbClr val="C5283D"/>
              </a:solidFill>
              <a:latin typeface="Yu Mincho" pitchFamily="34" charset="0"/>
              <a:ea typeface="Yu Mincho" pitchFamily="34" charset="-122"/>
              <a:cs typeface="Yu Mincho" pitchFamily="34" charset="-120"/>
            </a:endParaRPr>
          </a:p>
          <a:p>
            <a:pPr marL="0" indent="0">
              <a:lnSpc>
                <a:spcPts val="2400"/>
              </a:lnSpc>
              <a:buNone/>
            </a:pPr>
            <a:r>
              <a:rPr lang="en-US" sz="1400" b="1" dirty="0" err="1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文学レーベルとして展開します</a:t>
            </a:r>
            <a:r>
              <a:rPr lang="en-US" sz="14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。</a:t>
            </a:r>
            <a:endParaRPr lang="en-US" sz="14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6460007F-BBC8-3FE7-CBD4-E64F4E41F3D0}"/>
              </a:ext>
            </a:extLst>
          </p:cNvPr>
          <p:cNvSpPr/>
          <p:nvPr/>
        </p:nvSpPr>
        <p:spPr>
          <a:xfrm>
            <a:off x="801629" y="1087979"/>
            <a:ext cx="7127359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ja-JP" altLang="en-US" sz="2400" b="1" dirty="0">
                <a:solidFill>
                  <a:srgbClr val="C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直木賞作家「姫野カオルコ」</a:t>
            </a:r>
            <a:endParaRPr lang="en-US" sz="2400" b="1" dirty="0">
              <a:solidFill>
                <a:srgbClr val="C00000"/>
              </a:solidFill>
            </a:endParaRPr>
          </a:p>
        </p:txBody>
      </p:sp>
      <p:pic>
        <p:nvPicPr>
          <p:cNvPr id="8" name="図 7" descr="メガネをかけた男性&#10;&#10;AI 生成コンテンツは誤りを含む可能性があります。">
            <a:extLst>
              <a:ext uri="{FF2B5EF4-FFF2-40B4-BE49-F238E27FC236}">
                <a16:creationId xmlns:a16="http://schemas.microsoft.com/office/drawing/2014/main" id="{C8E62C0D-977F-3793-7B96-7E809C0D39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4029" y="1871503"/>
            <a:ext cx="2257897" cy="286184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ollage_bg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ext 0"/>
          <p:cNvSpPr/>
          <p:nvPr/>
        </p:nvSpPr>
        <p:spPr>
          <a:xfrm>
            <a:off x="457200" y="182880"/>
            <a:ext cx="6149163" cy="7315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/>
          <a:effectLst>
            <a:softEdge rad="317500"/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 anchor="b"/>
          <a:lstStyle/>
          <a:p>
            <a:pPr marL="0" indent="0">
              <a:buNone/>
            </a:pPr>
            <a:r>
              <a:rPr lang="ja-JP" alt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６</a:t>
            </a: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．</a:t>
            </a:r>
            <a:r>
              <a:rPr lang="ja-JP" alt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イラスト、</a:t>
            </a:r>
            <a:r>
              <a:rPr lang="en-US" altLang="ja-JP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HP</a:t>
            </a:r>
            <a:r>
              <a:rPr lang="ja-JP" alt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デザイン協力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" name="Shape 2"/>
          <p:cNvSpPr/>
          <p:nvPr/>
        </p:nvSpPr>
        <p:spPr>
          <a:xfrm>
            <a:off x="4571999" y="1654426"/>
            <a:ext cx="4267201" cy="3108960"/>
          </a:xfrm>
          <a:prstGeom prst="rect">
            <a:avLst/>
          </a:prstGeom>
          <a:solidFill>
            <a:srgbClr val="FFFFFF"/>
          </a:solidFill>
          <a:ln w="25400">
            <a:solidFill>
              <a:srgbClr val="C5283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5" name="Text 3"/>
          <p:cNvSpPr/>
          <p:nvPr/>
        </p:nvSpPr>
        <p:spPr>
          <a:xfrm>
            <a:off x="4635795" y="1675692"/>
            <a:ext cx="4203405" cy="301141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ct val="150000"/>
              </a:lnSpc>
              <a:buNone/>
            </a:pPr>
            <a:r>
              <a:rPr lang="en-US" sz="14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独特の線と色彩感覚で、どこか懐かしく</a:t>
            </a:r>
            <a:endParaRPr lang="en-US" sz="14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1400" b="1" dirty="0" err="1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どこか不穏な幻想世界</a:t>
            </a:r>
            <a:r>
              <a:rPr lang="en-US" sz="1400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を描くイラストレータ</a:t>
            </a: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ー。</a:t>
            </a:r>
            <a:endParaRPr lang="en-US" sz="14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ユーモアと毒気が共存する</a:t>
            </a:r>
            <a:endParaRPr lang="en-US" sz="14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1400" b="1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ビジュアルは、文学と深く響き合う</a:t>
            </a:r>
            <a:r>
              <a:rPr lang="en-US" sz="14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。</a:t>
            </a:r>
          </a:p>
          <a:p>
            <a:pPr marL="0" indent="0">
              <a:lnSpc>
                <a:spcPct val="150000"/>
              </a:lnSpc>
              <a:buNone/>
            </a:pPr>
            <a:endParaRPr lang="en-US" altLang="ja-JP" sz="1400" dirty="0">
              <a:solidFill>
                <a:srgbClr val="000000"/>
              </a:solidFill>
              <a:latin typeface="Yu Mincho" pitchFamily="34" charset="0"/>
              <a:ea typeface="Yu Mincho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ja-JP" alt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</a:rPr>
              <a:t>本シリーズでは</a:t>
            </a:r>
            <a:r>
              <a:rPr lang="en-US" altLang="ja-JP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</a:rPr>
              <a:t>HP</a:t>
            </a:r>
            <a:r>
              <a:rPr lang="ja-JP" alt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</a:rPr>
              <a:t>の世界観やプロモーション関連のデザインに携わる。</a:t>
            </a:r>
            <a:endParaRPr lang="en-US" sz="1400" dirty="0"/>
          </a:p>
        </p:txBody>
      </p:sp>
      <p:pic>
        <p:nvPicPr>
          <p:cNvPr id="11" name="図 10" descr="傘を持っている人&#10;&#10;AI 生成コンテンツは誤りを含む可能性があります。">
            <a:extLst>
              <a:ext uri="{FF2B5EF4-FFF2-40B4-BE49-F238E27FC236}">
                <a16:creationId xmlns:a16="http://schemas.microsoft.com/office/drawing/2014/main" id="{2914BE34-6FAE-54A8-AA08-D81836B3AA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799" y="1730710"/>
            <a:ext cx="4104167" cy="2956392"/>
          </a:xfrm>
          <a:prstGeom prst="rect">
            <a:avLst/>
          </a:prstGeom>
        </p:spPr>
      </p:pic>
      <p:sp>
        <p:nvSpPr>
          <p:cNvPr id="7" name="Text 0">
            <a:extLst>
              <a:ext uri="{FF2B5EF4-FFF2-40B4-BE49-F238E27FC236}">
                <a16:creationId xmlns:a16="http://schemas.microsoft.com/office/drawing/2014/main" id="{575CF6A5-4BE5-2C85-41CB-ECD7B05B6542}"/>
              </a:ext>
            </a:extLst>
          </p:cNvPr>
          <p:cNvSpPr/>
          <p:nvPr/>
        </p:nvSpPr>
        <p:spPr>
          <a:xfrm>
            <a:off x="806302" y="822960"/>
            <a:ext cx="4956546" cy="7315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/>
          <a:effectLst>
            <a:softEdge rad="317500"/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 anchor="b"/>
          <a:lstStyle/>
          <a:p>
            <a:pPr marL="0" indent="0">
              <a:buNone/>
            </a:pPr>
            <a:r>
              <a:rPr lang="ja-JP" altLang="en-US" sz="2400" b="1" dirty="0">
                <a:solidFill>
                  <a:srgbClr val="C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イラストレーター：ラジカル鈴木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828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b"/>
          <a:lstStyle/>
          <a:p>
            <a:pPr marL="0" indent="0">
              <a:buNone/>
            </a:pPr>
            <a:r>
              <a:rPr lang="ja-JP" alt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７</a:t>
            </a: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．</a:t>
            </a:r>
            <a:r>
              <a:rPr lang="ja-JP" alt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制作統括：</a:t>
            </a:r>
            <a:r>
              <a:rPr lang="en-US" sz="3200" b="1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QPSS</a:t>
            </a:r>
            <a:endParaRPr lang="en-US" sz="3200" dirty="0"/>
          </a:p>
        </p:txBody>
      </p:sp>
      <p:sp>
        <p:nvSpPr>
          <p:cNvPr id="3" name="Shape 1"/>
          <p:cNvSpPr/>
          <p:nvPr/>
        </p:nvSpPr>
        <p:spPr>
          <a:xfrm>
            <a:off x="457200" y="960120"/>
            <a:ext cx="1828800" cy="0"/>
          </a:xfrm>
          <a:prstGeom prst="line">
            <a:avLst/>
          </a:prstGeom>
          <a:noFill/>
          <a:ln w="38100">
            <a:solidFill>
              <a:srgbClr val="C5283D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4" name="Text 2"/>
          <p:cNvSpPr/>
          <p:nvPr/>
        </p:nvSpPr>
        <p:spPr>
          <a:xfrm>
            <a:off x="386316" y="1579024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800" b="1" dirty="0">
                <a:solidFill>
                  <a:srgbClr val="333333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QUOBO PICTURES Screenwriters Studio（QPSS）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457200" y="2122168"/>
            <a:ext cx="8229600" cy="731520"/>
          </a:xfrm>
          <a:prstGeom prst="rect">
            <a:avLst/>
          </a:prstGeom>
          <a:solidFill>
            <a:srgbClr val="FFFFFF"/>
          </a:solidFill>
          <a:ln/>
          <a:effectLst>
            <a:outerShdw blurRad="50800" dist="25400" dir="2700000" algn="bl" rotWithShape="0">
              <a:srgbClr val="000000">
                <a:alpha val="10000"/>
              </a:srgbClr>
            </a:outerShdw>
          </a:effectLst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600" b="1" dirty="0">
                <a:solidFill>
                  <a:srgbClr val="C5283D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「物語の力で世界を動かす」知的生産工房。</a:t>
            </a:r>
            <a:endParaRPr lang="en-US" sz="2600" dirty="0"/>
          </a:p>
        </p:txBody>
      </p:sp>
      <p:sp>
        <p:nvSpPr>
          <p:cNvPr id="6" name="Text 4"/>
          <p:cNvSpPr/>
          <p:nvPr/>
        </p:nvSpPr>
        <p:spPr>
          <a:xfrm>
            <a:off x="3657600" y="2818601"/>
            <a:ext cx="5287926" cy="2126513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lnSpc>
                <a:spcPts val="24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映画・ドラマの企画開発から、ゲーム、企業キャラクター開発まで、構成力と創造性であらゆる物語を設計・構築するクリエイティブ集団です。</a:t>
            </a:r>
            <a:endParaRPr lang="en-US" sz="14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本シリーズでは、脚本構成・舞台演出設計・音響設計を統括</a:t>
            </a:r>
            <a:r>
              <a:rPr lang="ja-JP" altLang="en-US" sz="14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。</a:t>
            </a:r>
            <a:endParaRPr lang="en-US" sz="14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文学作品を“舞台言語”へ翻訳する役割を担います。</a:t>
            </a:r>
            <a:endParaRPr lang="en-US" sz="1400" dirty="0"/>
          </a:p>
          <a:p>
            <a:pPr marL="0" indent="0">
              <a:lnSpc>
                <a:spcPts val="2400"/>
              </a:lnSpc>
              <a:buNone/>
            </a:pPr>
            <a:r>
              <a:rPr lang="en-US" sz="1400" dirty="0">
                <a:solidFill>
                  <a:srgbClr val="0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 </a:t>
            </a:r>
            <a:r>
              <a:rPr lang="en-US" sz="1400" u="sng" dirty="0">
                <a:solidFill>
                  <a:srgbClr val="1E2761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HP：http://www.quobo-pic.com</a:t>
            </a:r>
            <a:endParaRPr lang="en-US" sz="1400" dirty="0"/>
          </a:p>
        </p:txBody>
      </p:sp>
      <p:pic>
        <p:nvPicPr>
          <p:cNvPr id="9" name="図 8" descr="人, 屋外, 民衆, 立つ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F5D16F15-CF7E-1103-7CF0-BCDFAB7695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082287"/>
            <a:ext cx="3129516" cy="1474203"/>
          </a:xfrm>
          <a:prstGeom prst="rect">
            <a:avLst/>
          </a:prstGeom>
        </p:spPr>
      </p:pic>
      <p:sp>
        <p:nvSpPr>
          <p:cNvPr id="7" name="Text 2">
            <a:extLst>
              <a:ext uri="{FF2B5EF4-FFF2-40B4-BE49-F238E27FC236}">
                <a16:creationId xmlns:a16="http://schemas.microsoft.com/office/drawing/2014/main" id="{FFAC237F-41F4-E3D4-A591-42675E0860A6}"/>
              </a:ext>
            </a:extLst>
          </p:cNvPr>
          <p:cNvSpPr/>
          <p:nvPr/>
        </p:nvSpPr>
        <p:spPr>
          <a:xfrm>
            <a:off x="386316" y="1035881"/>
            <a:ext cx="1828801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altLang="ja-JP" sz="2800" b="1" dirty="0">
                <a:solidFill>
                  <a:srgbClr val="C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QPSS</a:t>
            </a:r>
            <a:r>
              <a:rPr lang="ja-JP" altLang="en-US" sz="2800" b="1" dirty="0">
                <a:solidFill>
                  <a:srgbClr val="C00000"/>
                </a:solidFill>
                <a:latin typeface="Yu Mincho" pitchFamily="34" charset="0"/>
                <a:ea typeface="Yu Mincho" pitchFamily="34" charset="-122"/>
                <a:cs typeface="Yu Mincho" pitchFamily="34" charset="-120"/>
              </a:rPr>
              <a:t>とは</a:t>
            </a:r>
            <a:endParaRPr lang="en-US" sz="2800" b="1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423</Words>
  <Application>Microsoft Office PowerPoint</Application>
  <PresentationFormat>画面に合わせる (16:9)</PresentationFormat>
  <Paragraphs>113</Paragraphs>
  <Slides>12</Slides>
  <Notes>12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5" baseType="lpstr">
      <vt:lpstr>Yu Mincho</vt:lpstr>
      <vt:lpstr>Arial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聞き耳アワーシリーズ 企画書</dc:title>
  <dc:subject>PptxGenJS Presentation</dc:subject>
  <dc:creator>QPSS</dc:creator>
  <cp:lastModifiedBy>直輝 津田</cp:lastModifiedBy>
  <cp:revision>2</cp:revision>
  <dcterms:created xsi:type="dcterms:W3CDTF">2026-02-25T16:43:08Z</dcterms:created>
  <dcterms:modified xsi:type="dcterms:W3CDTF">2026-02-27T10:22:37Z</dcterms:modified>
</cp:coreProperties>
</file>